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1545"/>
    <a:srgbClr val="5596CC"/>
    <a:srgbClr val="F38F53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8624FF-78BA-41C6-A466-62820F04AF11}" v="27" dt="2024-02-05T09:40:21.5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8" autoAdjust="0"/>
    <p:restoredTop sz="94660"/>
  </p:normalViewPr>
  <p:slideViewPr>
    <p:cSldViewPr snapToGrid="0">
      <p:cViewPr>
        <p:scale>
          <a:sx n="110" d="100"/>
          <a:sy n="110" d="100"/>
        </p:scale>
        <p:origin x="1443" y="78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София Митракова" userId="59df7f05-8132-448a-bce0-1af4c03c32a6" providerId="ADAL" clId="{528624FF-78BA-41C6-A466-62820F04AF11}"/>
    <pc:docChg chg="undo custSel addSld delSld modSld">
      <pc:chgData name="София Митракова" userId="59df7f05-8132-448a-bce0-1af4c03c32a6" providerId="ADAL" clId="{528624FF-78BA-41C6-A466-62820F04AF11}" dt="2024-02-05T09:41:36.519" v="102" actId="207"/>
      <pc:docMkLst>
        <pc:docMk/>
      </pc:docMkLst>
      <pc:sldChg chg="addSp delSp modSp mod">
        <pc:chgData name="София Митракова" userId="59df7f05-8132-448a-bce0-1af4c03c32a6" providerId="ADAL" clId="{528624FF-78BA-41C6-A466-62820F04AF11}" dt="2024-02-05T09:36:48.945" v="57" actId="14826"/>
        <pc:sldMkLst>
          <pc:docMk/>
          <pc:sldMk cId="4087784634" sldId="256"/>
        </pc:sldMkLst>
        <pc:spChg chg="mod ord">
          <ac:chgData name="София Митракова" userId="59df7f05-8132-448a-bce0-1af4c03c32a6" providerId="ADAL" clId="{528624FF-78BA-41C6-A466-62820F04AF11}" dt="2024-02-05T09:35:24.592" v="49" actId="1076"/>
          <ac:spMkLst>
            <pc:docMk/>
            <pc:sldMk cId="4087784634" sldId="256"/>
            <ac:spMk id="10" creationId="{35F3E4F8-0A24-DDF9-FB8F-5B108BE540FC}"/>
          </ac:spMkLst>
        </pc:spChg>
        <pc:spChg chg="del">
          <ac:chgData name="София Митракова" userId="59df7f05-8132-448a-bce0-1af4c03c32a6" providerId="ADAL" clId="{528624FF-78BA-41C6-A466-62820F04AF11}" dt="2024-02-05T09:24:53.231" v="4" actId="478"/>
          <ac:spMkLst>
            <pc:docMk/>
            <pc:sldMk cId="4087784634" sldId="256"/>
            <ac:spMk id="12" creationId="{A380FB21-DA21-003C-4FC7-62425453A1B2}"/>
          </ac:spMkLst>
        </pc:spChg>
        <pc:spChg chg="del">
          <ac:chgData name="София Митракова" userId="59df7f05-8132-448a-bce0-1af4c03c32a6" providerId="ADAL" clId="{528624FF-78BA-41C6-A466-62820F04AF11}" dt="2024-02-05T09:24:51.490" v="3" actId="478"/>
          <ac:spMkLst>
            <pc:docMk/>
            <pc:sldMk cId="4087784634" sldId="256"/>
            <ac:spMk id="14" creationId="{7C69DFBC-4346-399E-676D-5491CA0AABC7}"/>
          </ac:spMkLst>
        </pc:spChg>
        <pc:spChg chg="add mod">
          <ac:chgData name="София Митракова" userId="59df7f05-8132-448a-bce0-1af4c03c32a6" providerId="ADAL" clId="{528624FF-78BA-41C6-A466-62820F04AF11}" dt="2024-02-05T09:36:03.416" v="55" actId="1076"/>
          <ac:spMkLst>
            <pc:docMk/>
            <pc:sldMk cId="4087784634" sldId="256"/>
            <ac:spMk id="15" creationId="{9CAAF125-620B-4FA3-92C6-4233A5C79487}"/>
          </ac:spMkLst>
        </pc:spChg>
        <pc:spChg chg="add mod">
          <ac:chgData name="София Митракова" userId="59df7f05-8132-448a-bce0-1af4c03c32a6" providerId="ADAL" clId="{528624FF-78BA-41C6-A466-62820F04AF11}" dt="2024-02-05T09:35:57.449" v="53" actId="1076"/>
          <ac:spMkLst>
            <pc:docMk/>
            <pc:sldMk cId="4087784634" sldId="256"/>
            <ac:spMk id="17" creationId="{0FC58CF8-F07F-D0B8-676D-89109EE10458}"/>
          </ac:spMkLst>
        </pc:spChg>
        <pc:picChg chg="del">
          <ac:chgData name="София Митракова" userId="59df7f05-8132-448a-bce0-1af4c03c32a6" providerId="ADAL" clId="{528624FF-78BA-41C6-A466-62820F04AF11}" dt="2024-02-05T09:24:46.333" v="0" actId="478"/>
          <ac:picMkLst>
            <pc:docMk/>
            <pc:sldMk cId="4087784634" sldId="256"/>
            <ac:picMk id="5" creationId="{FCC16762-A4BC-D82C-F260-EFECB85D931E}"/>
          </ac:picMkLst>
        </pc:picChg>
        <pc:picChg chg="del">
          <ac:chgData name="София Митракова" userId="59df7f05-8132-448a-bce0-1af4c03c32a6" providerId="ADAL" clId="{528624FF-78BA-41C6-A466-62820F04AF11}" dt="2024-02-05T09:24:47.255" v="1" actId="478"/>
          <ac:picMkLst>
            <pc:docMk/>
            <pc:sldMk cId="4087784634" sldId="256"/>
            <ac:picMk id="7" creationId="{AAFD9C4C-4678-AAB4-6043-6BA4155571B4}"/>
          </ac:picMkLst>
        </pc:picChg>
        <pc:picChg chg="del">
          <ac:chgData name="София Митракова" userId="59df7f05-8132-448a-bce0-1af4c03c32a6" providerId="ADAL" clId="{528624FF-78BA-41C6-A466-62820F04AF11}" dt="2024-02-05T09:24:47.891" v="2" actId="478"/>
          <ac:picMkLst>
            <pc:docMk/>
            <pc:sldMk cId="4087784634" sldId="256"/>
            <ac:picMk id="9" creationId="{DF727278-C3BB-D9CE-BD6C-120D014818BE}"/>
          </ac:picMkLst>
        </pc:picChg>
        <pc:picChg chg="add mod">
          <ac:chgData name="София Митракова" userId="59df7f05-8132-448a-bce0-1af4c03c32a6" providerId="ADAL" clId="{528624FF-78BA-41C6-A466-62820F04AF11}" dt="2024-02-05T09:35:24.592" v="49" actId="1076"/>
          <ac:picMkLst>
            <pc:docMk/>
            <pc:sldMk cId="4087784634" sldId="256"/>
            <ac:picMk id="11" creationId="{144C23A0-A42E-06EE-ADBD-240544845884}"/>
          </ac:picMkLst>
        </pc:picChg>
        <pc:picChg chg="add mod">
          <ac:chgData name="София Митракова" userId="59df7f05-8132-448a-bce0-1af4c03c32a6" providerId="ADAL" clId="{528624FF-78BA-41C6-A466-62820F04AF11}" dt="2024-02-05T09:36:41.560" v="56" actId="14826"/>
          <ac:picMkLst>
            <pc:docMk/>
            <pc:sldMk cId="4087784634" sldId="256"/>
            <ac:picMk id="13" creationId="{B597238A-947F-A752-0C9B-F401EBD8CDCF}"/>
          </ac:picMkLst>
        </pc:picChg>
        <pc:picChg chg="add mod">
          <ac:chgData name="София Митракова" userId="59df7f05-8132-448a-bce0-1af4c03c32a6" providerId="ADAL" clId="{528624FF-78BA-41C6-A466-62820F04AF11}" dt="2024-02-05T09:36:48.945" v="57" actId="14826"/>
          <ac:picMkLst>
            <pc:docMk/>
            <pc:sldMk cId="4087784634" sldId="256"/>
            <ac:picMk id="16" creationId="{96B8B53C-24B0-879D-FD39-81B32DD1B016}"/>
          </ac:picMkLst>
        </pc:picChg>
      </pc:sldChg>
      <pc:sldChg chg="delSp del mod">
        <pc:chgData name="София Митракова" userId="59df7f05-8132-448a-bce0-1af4c03c32a6" providerId="ADAL" clId="{528624FF-78BA-41C6-A466-62820F04AF11}" dt="2024-02-05T09:37:00.074" v="58" actId="2696"/>
        <pc:sldMkLst>
          <pc:docMk/>
          <pc:sldMk cId="2005356156" sldId="257"/>
        </pc:sldMkLst>
        <pc:spChg chg="del">
          <ac:chgData name="София Митракова" userId="59df7f05-8132-448a-bce0-1af4c03c32a6" providerId="ADAL" clId="{528624FF-78BA-41C6-A466-62820F04AF11}" dt="2024-02-05T09:25:01.692" v="10" actId="478"/>
          <ac:spMkLst>
            <pc:docMk/>
            <pc:sldMk cId="2005356156" sldId="257"/>
            <ac:spMk id="10" creationId="{35F3E4F8-0A24-DDF9-FB8F-5B108BE540FC}"/>
          </ac:spMkLst>
        </pc:spChg>
        <pc:spChg chg="del">
          <ac:chgData name="София Митракова" userId="59df7f05-8132-448a-bce0-1af4c03c32a6" providerId="ADAL" clId="{528624FF-78BA-41C6-A466-62820F04AF11}" dt="2024-02-05T09:24:59.127" v="8" actId="478"/>
          <ac:spMkLst>
            <pc:docMk/>
            <pc:sldMk cId="2005356156" sldId="257"/>
            <ac:spMk id="12" creationId="{A380FB21-DA21-003C-4FC7-62425453A1B2}"/>
          </ac:spMkLst>
        </pc:spChg>
        <pc:spChg chg="del">
          <ac:chgData name="София Митракова" userId="59df7f05-8132-448a-bce0-1af4c03c32a6" providerId="ADAL" clId="{528624FF-78BA-41C6-A466-62820F04AF11}" dt="2024-02-05T09:25:00.303" v="9" actId="478"/>
          <ac:spMkLst>
            <pc:docMk/>
            <pc:sldMk cId="2005356156" sldId="257"/>
            <ac:spMk id="14" creationId="{7C69DFBC-4346-399E-676D-5491CA0AABC7}"/>
          </ac:spMkLst>
        </pc:spChg>
        <pc:picChg chg="del">
          <ac:chgData name="София Митракова" userId="59df7f05-8132-448a-bce0-1af4c03c32a6" providerId="ADAL" clId="{528624FF-78BA-41C6-A466-62820F04AF11}" dt="2024-02-05T09:24:56.229" v="5" actId="478"/>
          <ac:picMkLst>
            <pc:docMk/>
            <pc:sldMk cId="2005356156" sldId="257"/>
            <ac:picMk id="5" creationId="{FCC16762-A4BC-D82C-F260-EFECB85D931E}"/>
          </ac:picMkLst>
        </pc:picChg>
        <pc:picChg chg="del">
          <ac:chgData name="София Митракова" userId="59df7f05-8132-448a-bce0-1af4c03c32a6" providerId="ADAL" clId="{528624FF-78BA-41C6-A466-62820F04AF11}" dt="2024-02-05T09:24:57.008" v="6" actId="478"/>
          <ac:picMkLst>
            <pc:docMk/>
            <pc:sldMk cId="2005356156" sldId="257"/>
            <ac:picMk id="7" creationId="{AAFD9C4C-4678-AAB4-6043-6BA4155571B4}"/>
          </ac:picMkLst>
        </pc:picChg>
        <pc:picChg chg="del">
          <ac:chgData name="София Митракова" userId="59df7f05-8132-448a-bce0-1af4c03c32a6" providerId="ADAL" clId="{528624FF-78BA-41C6-A466-62820F04AF11}" dt="2024-02-05T09:24:57.847" v="7" actId="478"/>
          <ac:picMkLst>
            <pc:docMk/>
            <pc:sldMk cId="2005356156" sldId="257"/>
            <ac:picMk id="9" creationId="{DF727278-C3BB-D9CE-BD6C-120D014818BE}"/>
          </ac:picMkLst>
        </pc:picChg>
      </pc:sldChg>
      <pc:sldChg chg="modSp add mod">
        <pc:chgData name="София Митракова" userId="59df7f05-8132-448a-bce0-1af4c03c32a6" providerId="ADAL" clId="{528624FF-78BA-41C6-A466-62820F04AF11}" dt="2024-02-05T09:40:56.399" v="97" actId="207"/>
        <pc:sldMkLst>
          <pc:docMk/>
          <pc:sldMk cId="2059244189" sldId="257"/>
        </pc:sldMkLst>
        <pc:spChg chg="mod">
          <ac:chgData name="София Митракова" userId="59df7f05-8132-448a-bce0-1af4c03c32a6" providerId="ADAL" clId="{528624FF-78BA-41C6-A466-62820F04AF11}" dt="2024-02-05T09:40:42.639" v="94" actId="207"/>
          <ac:spMkLst>
            <pc:docMk/>
            <pc:sldMk cId="2059244189" sldId="257"/>
            <ac:spMk id="10" creationId="{F16C4834-4925-FC55-2162-1633D746DE4D}"/>
          </ac:spMkLst>
        </pc:spChg>
        <pc:spChg chg="mod">
          <ac:chgData name="София Митракова" userId="59df7f05-8132-448a-bce0-1af4c03c32a6" providerId="ADAL" clId="{528624FF-78BA-41C6-A466-62820F04AF11}" dt="2024-02-05T09:40:51.384" v="96" actId="207"/>
          <ac:spMkLst>
            <pc:docMk/>
            <pc:sldMk cId="2059244189" sldId="257"/>
            <ac:spMk id="15" creationId="{689CC841-604E-68B6-0325-675A9AB5C4DA}"/>
          </ac:spMkLst>
        </pc:spChg>
        <pc:spChg chg="mod">
          <ac:chgData name="София Митракова" userId="59df7f05-8132-448a-bce0-1af4c03c32a6" providerId="ADAL" clId="{528624FF-78BA-41C6-A466-62820F04AF11}" dt="2024-02-05T09:40:56.399" v="97" actId="207"/>
          <ac:spMkLst>
            <pc:docMk/>
            <pc:sldMk cId="2059244189" sldId="257"/>
            <ac:spMk id="17" creationId="{4733248F-7827-BAEC-51A2-198472B8F642}"/>
          </ac:spMkLst>
        </pc:spChg>
        <pc:picChg chg="mod">
          <ac:chgData name="София Митракова" userId="59df7f05-8132-448a-bce0-1af4c03c32a6" providerId="ADAL" clId="{528624FF-78BA-41C6-A466-62820F04AF11}" dt="2024-02-05T09:37:27.283" v="65" actId="14826"/>
          <ac:picMkLst>
            <pc:docMk/>
            <pc:sldMk cId="2059244189" sldId="257"/>
            <ac:picMk id="11" creationId="{DBA1D338-F6EB-0274-0F19-A84194FF8777}"/>
          </ac:picMkLst>
        </pc:picChg>
        <pc:picChg chg="mod">
          <ac:chgData name="София Митракова" userId="59df7f05-8132-448a-bce0-1af4c03c32a6" providerId="ADAL" clId="{528624FF-78BA-41C6-A466-62820F04AF11}" dt="2024-02-05T09:37:37.850" v="66" actId="14826"/>
          <ac:picMkLst>
            <pc:docMk/>
            <pc:sldMk cId="2059244189" sldId="257"/>
            <ac:picMk id="13" creationId="{218522AB-3EC6-1BAA-C1EA-92D9C83D2873}"/>
          </ac:picMkLst>
        </pc:picChg>
        <pc:picChg chg="mod">
          <ac:chgData name="София Митракова" userId="59df7f05-8132-448a-bce0-1af4c03c32a6" providerId="ADAL" clId="{528624FF-78BA-41C6-A466-62820F04AF11}" dt="2024-02-05T09:37:42.934" v="67" actId="14826"/>
          <ac:picMkLst>
            <pc:docMk/>
            <pc:sldMk cId="2059244189" sldId="257"/>
            <ac:picMk id="16" creationId="{73380BCA-3453-5EDB-367E-EECDCF37D292}"/>
          </ac:picMkLst>
        </pc:picChg>
      </pc:sldChg>
      <pc:sldChg chg="modSp add mod">
        <pc:chgData name="София Митракова" userId="59df7f05-8132-448a-bce0-1af4c03c32a6" providerId="ADAL" clId="{528624FF-78BA-41C6-A466-62820F04AF11}" dt="2024-02-05T09:41:05.714" v="98" actId="207"/>
        <pc:sldMkLst>
          <pc:docMk/>
          <pc:sldMk cId="673683823" sldId="258"/>
        </pc:sldMkLst>
        <pc:spChg chg="mod">
          <ac:chgData name="София Митракова" userId="59df7f05-8132-448a-bce0-1af4c03c32a6" providerId="ADAL" clId="{528624FF-78BA-41C6-A466-62820F04AF11}" dt="2024-02-05T09:41:05.714" v="98" actId="207"/>
          <ac:spMkLst>
            <pc:docMk/>
            <pc:sldMk cId="673683823" sldId="258"/>
            <ac:spMk id="10" creationId="{3855AD69-EE80-19C5-4721-589FBBAD5A1D}"/>
          </ac:spMkLst>
        </pc:spChg>
        <pc:spChg chg="mod">
          <ac:chgData name="София Митракова" userId="59df7f05-8132-448a-bce0-1af4c03c32a6" providerId="ADAL" clId="{528624FF-78BA-41C6-A466-62820F04AF11}" dt="2024-02-05T09:41:05.714" v="98" actId="207"/>
          <ac:spMkLst>
            <pc:docMk/>
            <pc:sldMk cId="673683823" sldId="258"/>
            <ac:spMk id="15" creationId="{91BB6511-590A-74EA-11D8-14B45F47229B}"/>
          </ac:spMkLst>
        </pc:spChg>
        <pc:spChg chg="mod">
          <ac:chgData name="София Митракова" userId="59df7f05-8132-448a-bce0-1af4c03c32a6" providerId="ADAL" clId="{528624FF-78BA-41C6-A466-62820F04AF11}" dt="2024-02-05T09:41:05.714" v="98" actId="207"/>
          <ac:spMkLst>
            <pc:docMk/>
            <pc:sldMk cId="673683823" sldId="258"/>
            <ac:spMk id="17" creationId="{2B4F9A8C-00B6-D263-B0CA-58D89133E4E4}"/>
          </ac:spMkLst>
        </pc:spChg>
        <pc:picChg chg="mod">
          <ac:chgData name="София Митракова" userId="59df7f05-8132-448a-bce0-1af4c03c32a6" providerId="ADAL" clId="{528624FF-78BA-41C6-A466-62820F04AF11}" dt="2024-02-05T09:37:59.694" v="69" actId="14826"/>
          <ac:picMkLst>
            <pc:docMk/>
            <pc:sldMk cId="673683823" sldId="258"/>
            <ac:picMk id="11" creationId="{D604E0EF-1040-78DE-AD5A-2FC564590513}"/>
          </ac:picMkLst>
        </pc:picChg>
        <pc:picChg chg="mod">
          <ac:chgData name="София Митракова" userId="59df7f05-8132-448a-bce0-1af4c03c32a6" providerId="ADAL" clId="{528624FF-78BA-41C6-A466-62820F04AF11}" dt="2024-02-05T09:38:04.604" v="70" actId="14826"/>
          <ac:picMkLst>
            <pc:docMk/>
            <pc:sldMk cId="673683823" sldId="258"/>
            <ac:picMk id="13" creationId="{E0C3D185-0324-1491-F4D7-19F26C6699CD}"/>
          </ac:picMkLst>
        </pc:picChg>
        <pc:picChg chg="mod">
          <ac:chgData name="София Митракова" userId="59df7f05-8132-448a-bce0-1af4c03c32a6" providerId="ADAL" clId="{528624FF-78BA-41C6-A466-62820F04AF11}" dt="2024-02-05T09:38:10.400" v="71" actId="14826"/>
          <ac:picMkLst>
            <pc:docMk/>
            <pc:sldMk cId="673683823" sldId="258"/>
            <ac:picMk id="16" creationId="{49F9D103-9D2D-B8CE-F787-9B6985908402}"/>
          </ac:picMkLst>
        </pc:picChg>
      </pc:sldChg>
      <pc:sldChg chg="delSp del mod">
        <pc:chgData name="София Митракова" userId="59df7f05-8132-448a-bce0-1af4c03c32a6" providerId="ADAL" clId="{528624FF-78BA-41C6-A466-62820F04AF11}" dt="2024-02-05T09:37:03.218" v="59" actId="2696"/>
        <pc:sldMkLst>
          <pc:docMk/>
          <pc:sldMk cId="2881505762" sldId="258"/>
        </pc:sldMkLst>
        <pc:spChg chg="del">
          <ac:chgData name="София Митракова" userId="59df7f05-8132-448a-bce0-1af4c03c32a6" providerId="ADAL" clId="{528624FF-78BA-41C6-A466-62820F04AF11}" dt="2024-02-05T09:25:07.942" v="15" actId="478"/>
          <ac:spMkLst>
            <pc:docMk/>
            <pc:sldMk cId="2881505762" sldId="258"/>
            <ac:spMk id="10" creationId="{35F3E4F8-0A24-DDF9-FB8F-5B108BE540FC}"/>
          </ac:spMkLst>
        </pc:spChg>
        <pc:spChg chg="del">
          <ac:chgData name="София Митракова" userId="59df7f05-8132-448a-bce0-1af4c03c32a6" providerId="ADAL" clId="{528624FF-78BA-41C6-A466-62820F04AF11}" dt="2024-02-05T09:25:06.458" v="14" actId="478"/>
          <ac:spMkLst>
            <pc:docMk/>
            <pc:sldMk cId="2881505762" sldId="258"/>
            <ac:spMk id="12" creationId="{A380FB21-DA21-003C-4FC7-62425453A1B2}"/>
          </ac:spMkLst>
        </pc:spChg>
        <pc:spChg chg="del">
          <ac:chgData name="София Митракова" userId="59df7f05-8132-448a-bce0-1af4c03c32a6" providerId="ADAL" clId="{528624FF-78BA-41C6-A466-62820F04AF11}" dt="2024-02-05T09:25:04.976" v="13" actId="478"/>
          <ac:spMkLst>
            <pc:docMk/>
            <pc:sldMk cId="2881505762" sldId="258"/>
            <ac:spMk id="14" creationId="{7C69DFBC-4346-399E-676D-5491CA0AABC7}"/>
          </ac:spMkLst>
        </pc:spChg>
        <pc:picChg chg="del">
          <ac:chgData name="София Митракова" userId="59df7f05-8132-448a-bce0-1af4c03c32a6" providerId="ADAL" clId="{528624FF-78BA-41C6-A466-62820F04AF11}" dt="2024-02-05T09:25:03.695" v="11" actId="478"/>
          <ac:picMkLst>
            <pc:docMk/>
            <pc:sldMk cId="2881505762" sldId="258"/>
            <ac:picMk id="5" creationId="{FCC16762-A4BC-D82C-F260-EFECB85D931E}"/>
          </ac:picMkLst>
        </pc:picChg>
        <pc:picChg chg="del">
          <ac:chgData name="София Митракова" userId="59df7f05-8132-448a-bce0-1af4c03c32a6" providerId="ADAL" clId="{528624FF-78BA-41C6-A466-62820F04AF11}" dt="2024-02-05T09:25:04.330" v="12" actId="478"/>
          <ac:picMkLst>
            <pc:docMk/>
            <pc:sldMk cId="2881505762" sldId="258"/>
            <ac:picMk id="7" creationId="{AAFD9C4C-4678-AAB4-6043-6BA4155571B4}"/>
          </ac:picMkLst>
        </pc:picChg>
        <pc:picChg chg="del">
          <ac:chgData name="София Митракова" userId="59df7f05-8132-448a-bce0-1af4c03c32a6" providerId="ADAL" clId="{528624FF-78BA-41C6-A466-62820F04AF11}" dt="2024-02-05T09:25:08.517" v="16" actId="478"/>
          <ac:picMkLst>
            <pc:docMk/>
            <pc:sldMk cId="2881505762" sldId="258"/>
            <ac:picMk id="9" creationId="{DF727278-C3BB-D9CE-BD6C-120D014818BE}"/>
          </ac:picMkLst>
        </pc:picChg>
      </pc:sldChg>
      <pc:sldChg chg="modSp add">
        <pc:chgData name="София Митракова" userId="59df7f05-8132-448a-bce0-1af4c03c32a6" providerId="ADAL" clId="{528624FF-78BA-41C6-A466-62820F04AF11}" dt="2024-02-05T09:38:36.283" v="75" actId="14826"/>
        <pc:sldMkLst>
          <pc:docMk/>
          <pc:sldMk cId="2165294641" sldId="259"/>
        </pc:sldMkLst>
        <pc:picChg chg="mod">
          <ac:chgData name="София Митракова" userId="59df7f05-8132-448a-bce0-1af4c03c32a6" providerId="ADAL" clId="{528624FF-78BA-41C6-A466-62820F04AF11}" dt="2024-02-05T09:38:24.209" v="73" actId="14826"/>
          <ac:picMkLst>
            <pc:docMk/>
            <pc:sldMk cId="2165294641" sldId="259"/>
            <ac:picMk id="11" creationId="{C1B1EC4C-82BA-D7A2-2E9A-DEB02D4986E3}"/>
          </ac:picMkLst>
        </pc:picChg>
        <pc:picChg chg="mod">
          <ac:chgData name="София Митракова" userId="59df7f05-8132-448a-bce0-1af4c03c32a6" providerId="ADAL" clId="{528624FF-78BA-41C6-A466-62820F04AF11}" dt="2024-02-05T09:38:28.621" v="74" actId="14826"/>
          <ac:picMkLst>
            <pc:docMk/>
            <pc:sldMk cId="2165294641" sldId="259"/>
            <ac:picMk id="13" creationId="{FE74375D-E883-7E26-1210-19F22865E468}"/>
          </ac:picMkLst>
        </pc:picChg>
        <pc:picChg chg="mod">
          <ac:chgData name="София Митракова" userId="59df7f05-8132-448a-bce0-1af4c03c32a6" providerId="ADAL" clId="{528624FF-78BA-41C6-A466-62820F04AF11}" dt="2024-02-05T09:38:36.283" v="75" actId="14826"/>
          <ac:picMkLst>
            <pc:docMk/>
            <pc:sldMk cId="2165294641" sldId="259"/>
            <ac:picMk id="16" creationId="{FD747874-BC2B-A927-7908-FA83736D7FC8}"/>
          </ac:picMkLst>
        </pc:picChg>
      </pc:sldChg>
      <pc:sldChg chg="delSp del mod">
        <pc:chgData name="София Митракова" userId="59df7f05-8132-448a-bce0-1af4c03c32a6" providerId="ADAL" clId="{528624FF-78BA-41C6-A466-62820F04AF11}" dt="2024-02-05T09:37:04.933" v="60" actId="2696"/>
        <pc:sldMkLst>
          <pc:docMk/>
          <pc:sldMk cId="4053010467" sldId="259"/>
        </pc:sldMkLst>
        <pc:spChg chg="del">
          <ac:chgData name="София Митракова" userId="59df7f05-8132-448a-bce0-1af4c03c32a6" providerId="ADAL" clId="{528624FF-78BA-41C6-A466-62820F04AF11}" dt="2024-02-05T09:25:13.944" v="21" actId="478"/>
          <ac:spMkLst>
            <pc:docMk/>
            <pc:sldMk cId="4053010467" sldId="259"/>
            <ac:spMk id="10" creationId="{35F3E4F8-0A24-DDF9-FB8F-5B108BE540FC}"/>
          </ac:spMkLst>
        </pc:spChg>
        <pc:spChg chg="del">
          <ac:chgData name="София Митракова" userId="59df7f05-8132-448a-bce0-1af4c03c32a6" providerId="ADAL" clId="{528624FF-78BA-41C6-A466-62820F04AF11}" dt="2024-02-05T09:25:12.734" v="20" actId="478"/>
          <ac:spMkLst>
            <pc:docMk/>
            <pc:sldMk cId="4053010467" sldId="259"/>
            <ac:spMk id="12" creationId="{A380FB21-DA21-003C-4FC7-62425453A1B2}"/>
          </ac:spMkLst>
        </pc:spChg>
        <pc:spChg chg="del">
          <ac:chgData name="София Митракова" userId="59df7f05-8132-448a-bce0-1af4c03c32a6" providerId="ADAL" clId="{528624FF-78BA-41C6-A466-62820F04AF11}" dt="2024-02-05T09:25:15.245" v="22" actId="478"/>
          <ac:spMkLst>
            <pc:docMk/>
            <pc:sldMk cId="4053010467" sldId="259"/>
            <ac:spMk id="14" creationId="{7C69DFBC-4346-399E-676D-5491CA0AABC7}"/>
          </ac:spMkLst>
        </pc:spChg>
        <pc:picChg chg="del">
          <ac:chgData name="София Митракова" userId="59df7f05-8132-448a-bce0-1af4c03c32a6" providerId="ADAL" clId="{528624FF-78BA-41C6-A466-62820F04AF11}" dt="2024-02-05T09:25:11.211" v="19" actId="478"/>
          <ac:picMkLst>
            <pc:docMk/>
            <pc:sldMk cId="4053010467" sldId="259"/>
            <ac:picMk id="5" creationId="{FCC16762-A4BC-D82C-F260-EFECB85D931E}"/>
          </ac:picMkLst>
        </pc:picChg>
        <pc:picChg chg="del">
          <ac:chgData name="София Митракова" userId="59df7f05-8132-448a-bce0-1af4c03c32a6" providerId="ADAL" clId="{528624FF-78BA-41C6-A466-62820F04AF11}" dt="2024-02-05T09:25:09.977" v="17" actId="478"/>
          <ac:picMkLst>
            <pc:docMk/>
            <pc:sldMk cId="4053010467" sldId="259"/>
            <ac:picMk id="7" creationId="{AAFD9C4C-4678-AAB4-6043-6BA4155571B4}"/>
          </ac:picMkLst>
        </pc:picChg>
        <pc:picChg chg="del">
          <ac:chgData name="София Митракова" userId="59df7f05-8132-448a-bce0-1af4c03c32a6" providerId="ADAL" clId="{528624FF-78BA-41C6-A466-62820F04AF11}" dt="2024-02-05T09:25:10.631" v="18" actId="478"/>
          <ac:picMkLst>
            <pc:docMk/>
            <pc:sldMk cId="4053010467" sldId="259"/>
            <ac:picMk id="9" creationId="{DF727278-C3BB-D9CE-BD6C-120D014818BE}"/>
          </ac:picMkLst>
        </pc:picChg>
      </pc:sldChg>
      <pc:sldChg chg="modSp add mod">
        <pc:chgData name="София Митракова" userId="59df7f05-8132-448a-bce0-1af4c03c32a6" providerId="ADAL" clId="{528624FF-78BA-41C6-A466-62820F04AF11}" dt="2024-02-05T09:41:14.559" v="99" actId="207"/>
        <pc:sldMkLst>
          <pc:docMk/>
          <pc:sldMk cId="1990975466" sldId="260"/>
        </pc:sldMkLst>
        <pc:spChg chg="mod">
          <ac:chgData name="София Митракова" userId="59df7f05-8132-448a-bce0-1af4c03c32a6" providerId="ADAL" clId="{528624FF-78BA-41C6-A466-62820F04AF11}" dt="2024-02-05T09:41:14.559" v="99" actId="207"/>
          <ac:spMkLst>
            <pc:docMk/>
            <pc:sldMk cId="1990975466" sldId="260"/>
            <ac:spMk id="10" creationId="{027A5D1E-70A1-DA64-0D2B-F19E9AF0F6FE}"/>
          </ac:spMkLst>
        </pc:spChg>
        <pc:spChg chg="mod">
          <ac:chgData name="София Митракова" userId="59df7f05-8132-448a-bce0-1af4c03c32a6" providerId="ADAL" clId="{528624FF-78BA-41C6-A466-62820F04AF11}" dt="2024-02-05T09:41:14.559" v="99" actId="207"/>
          <ac:spMkLst>
            <pc:docMk/>
            <pc:sldMk cId="1990975466" sldId="260"/>
            <ac:spMk id="15" creationId="{214DD11D-3D33-2DCC-3FD9-6CC335131281}"/>
          </ac:spMkLst>
        </pc:spChg>
        <pc:spChg chg="mod">
          <ac:chgData name="София Митракова" userId="59df7f05-8132-448a-bce0-1af4c03c32a6" providerId="ADAL" clId="{528624FF-78BA-41C6-A466-62820F04AF11}" dt="2024-02-05T09:41:14.559" v="99" actId="207"/>
          <ac:spMkLst>
            <pc:docMk/>
            <pc:sldMk cId="1990975466" sldId="260"/>
            <ac:spMk id="17" creationId="{E920D305-1192-DABE-4875-5086FAC5F101}"/>
          </ac:spMkLst>
        </pc:spChg>
        <pc:picChg chg="mod">
          <ac:chgData name="София Митракова" userId="59df7f05-8132-448a-bce0-1af4c03c32a6" providerId="ADAL" clId="{528624FF-78BA-41C6-A466-62820F04AF11}" dt="2024-02-05T09:38:50.591" v="77" actId="14826"/>
          <ac:picMkLst>
            <pc:docMk/>
            <pc:sldMk cId="1990975466" sldId="260"/>
            <ac:picMk id="11" creationId="{48A7B30C-9554-33B8-6A4D-DD90EC6420A6}"/>
          </ac:picMkLst>
        </pc:picChg>
        <pc:picChg chg="mod">
          <ac:chgData name="София Митракова" userId="59df7f05-8132-448a-bce0-1af4c03c32a6" providerId="ADAL" clId="{528624FF-78BA-41C6-A466-62820F04AF11}" dt="2024-02-05T09:38:54.686" v="78" actId="14826"/>
          <ac:picMkLst>
            <pc:docMk/>
            <pc:sldMk cId="1990975466" sldId="260"/>
            <ac:picMk id="13" creationId="{FFD34619-1783-8869-F594-69EEFDB39F20}"/>
          </ac:picMkLst>
        </pc:picChg>
        <pc:picChg chg="mod">
          <ac:chgData name="София Митракова" userId="59df7f05-8132-448a-bce0-1af4c03c32a6" providerId="ADAL" clId="{528624FF-78BA-41C6-A466-62820F04AF11}" dt="2024-02-05T09:38:59.287" v="79" actId="14826"/>
          <ac:picMkLst>
            <pc:docMk/>
            <pc:sldMk cId="1990975466" sldId="260"/>
            <ac:picMk id="16" creationId="{072F1E7A-6872-E417-0A19-83A0C63F33E4}"/>
          </ac:picMkLst>
        </pc:picChg>
      </pc:sldChg>
      <pc:sldChg chg="delSp del mod">
        <pc:chgData name="София Митракова" userId="59df7f05-8132-448a-bce0-1af4c03c32a6" providerId="ADAL" clId="{528624FF-78BA-41C6-A466-62820F04AF11}" dt="2024-02-05T09:37:06.906" v="61" actId="2696"/>
        <pc:sldMkLst>
          <pc:docMk/>
          <pc:sldMk cId="4059716401" sldId="260"/>
        </pc:sldMkLst>
        <pc:spChg chg="del">
          <ac:chgData name="София Митракова" userId="59df7f05-8132-448a-bce0-1af4c03c32a6" providerId="ADAL" clId="{528624FF-78BA-41C6-A466-62820F04AF11}" dt="2024-02-05T09:25:23.157" v="28" actId="478"/>
          <ac:spMkLst>
            <pc:docMk/>
            <pc:sldMk cId="4059716401" sldId="260"/>
            <ac:spMk id="10" creationId="{35F3E4F8-0A24-DDF9-FB8F-5B108BE540FC}"/>
          </ac:spMkLst>
        </pc:spChg>
        <pc:spChg chg="del">
          <ac:chgData name="София Митракова" userId="59df7f05-8132-448a-bce0-1af4c03c32a6" providerId="ADAL" clId="{528624FF-78BA-41C6-A466-62820F04AF11}" dt="2024-02-05T09:25:19.118" v="26" actId="478"/>
          <ac:spMkLst>
            <pc:docMk/>
            <pc:sldMk cId="4059716401" sldId="260"/>
            <ac:spMk id="12" creationId="{A380FB21-DA21-003C-4FC7-62425453A1B2}"/>
          </ac:spMkLst>
        </pc:spChg>
        <pc:spChg chg="del">
          <ac:chgData name="София Митракова" userId="59df7f05-8132-448a-bce0-1af4c03c32a6" providerId="ADAL" clId="{528624FF-78BA-41C6-A466-62820F04AF11}" dt="2024-02-05T09:25:20.738" v="27" actId="478"/>
          <ac:spMkLst>
            <pc:docMk/>
            <pc:sldMk cId="4059716401" sldId="260"/>
            <ac:spMk id="14" creationId="{7C69DFBC-4346-399E-676D-5491CA0AABC7}"/>
          </ac:spMkLst>
        </pc:spChg>
        <pc:picChg chg="del">
          <ac:chgData name="София Митракова" userId="59df7f05-8132-448a-bce0-1af4c03c32a6" providerId="ADAL" clId="{528624FF-78BA-41C6-A466-62820F04AF11}" dt="2024-02-05T09:25:17.721" v="25" actId="478"/>
          <ac:picMkLst>
            <pc:docMk/>
            <pc:sldMk cId="4059716401" sldId="260"/>
            <ac:picMk id="5" creationId="{FCC16762-A4BC-D82C-F260-EFECB85D931E}"/>
          </ac:picMkLst>
        </pc:picChg>
        <pc:picChg chg="del">
          <ac:chgData name="София Митракова" userId="59df7f05-8132-448a-bce0-1af4c03c32a6" providerId="ADAL" clId="{528624FF-78BA-41C6-A466-62820F04AF11}" dt="2024-02-05T09:25:17.065" v="24" actId="478"/>
          <ac:picMkLst>
            <pc:docMk/>
            <pc:sldMk cId="4059716401" sldId="260"/>
            <ac:picMk id="7" creationId="{AAFD9C4C-4678-AAB4-6043-6BA4155571B4}"/>
          </ac:picMkLst>
        </pc:picChg>
        <pc:picChg chg="del">
          <ac:chgData name="София Митракова" userId="59df7f05-8132-448a-bce0-1af4c03c32a6" providerId="ADAL" clId="{528624FF-78BA-41C6-A466-62820F04AF11}" dt="2024-02-05T09:25:16.476" v="23" actId="478"/>
          <ac:picMkLst>
            <pc:docMk/>
            <pc:sldMk cId="4059716401" sldId="260"/>
            <ac:picMk id="9" creationId="{DF727278-C3BB-D9CE-BD6C-120D014818BE}"/>
          </ac:picMkLst>
        </pc:picChg>
      </pc:sldChg>
      <pc:sldChg chg="delSp del mod">
        <pc:chgData name="София Митракова" userId="59df7f05-8132-448a-bce0-1af4c03c32a6" providerId="ADAL" clId="{528624FF-78BA-41C6-A466-62820F04AF11}" dt="2024-02-05T09:37:08.766" v="62" actId="2696"/>
        <pc:sldMkLst>
          <pc:docMk/>
          <pc:sldMk cId="199179450" sldId="261"/>
        </pc:sldMkLst>
        <pc:spChg chg="del">
          <ac:chgData name="София Митракова" userId="59df7f05-8132-448a-bce0-1af4c03c32a6" providerId="ADAL" clId="{528624FF-78BA-41C6-A466-62820F04AF11}" dt="2024-02-05T09:25:32.852" v="34" actId="478"/>
          <ac:spMkLst>
            <pc:docMk/>
            <pc:sldMk cId="199179450" sldId="261"/>
            <ac:spMk id="10" creationId="{35F3E4F8-0A24-DDF9-FB8F-5B108BE540FC}"/>
          </ac:spMkLst>
        </pc:spChg>
        <pc:spChg chg="del">
          <ac:chgData name="София Митракова" userId="59df7f05-8132-448a-bce0-1af4c03c32a6" providerId="ADAL" clId="{528624FF-78BA-41C6-A466-62820F04AF11}" dt="2024-02-05T09:25:29.496" v="32" actId="478"/>
          <ac:spMkLst>
            <pc:docMk/>
            <pc:sldMk cId="199179450" sldId="261"/>
            <ac:spMk id="12" creationId="{A380FB21-DA21-003C-4FC7-62425453A1B2}"/>
          </ac:spMkLst>
        </pc:spChg>
        <pc:spChg chg="del">
          <ac:chgData name="София Митракова" userId="59df7f05-8132-448a-bce0-1af4c03c32a6" providerId="ADAL" clId="{528624FF-78BA-41C6-A466-62820F04AF11}" dt="2024-02-05T09:25:30.948" v="33" actId="478"/>
          <ac:spMkLst>
            <pc:docMk/>
            <pc:sldMk cId="199179450" sldId="261"/>
            <ac:spMk id="14" creationId="{7C69DFBC-4346-399E-676D-5491CA0AABC7}"/>
          </ac:spMkLst>
        </pc:spChg>
        <pc:picChg chg="del">
          <ac:chgData name="София Митракова" userId="59df7f05-8132-448a-bce0-1af4c03c32a6" providerId="ADAL" clId="{528624FF-78BA-41C6-A466-62820F04AF11}" dt="2024-02-05T09:25:26.915" v="29" actId="478"/>
          <ac:picMkLst>
            <pc:docMk/>
            <pc:sldMk cId="199179450" sldId="261"/>
            <ac:picMk id="5" creationId="{FCC16762-A4BC-D82C-F260-EFECB85D931E}"/>
          </ac:picMkLst>
        </pc:picChg>
        <pc:picChg chg="del">
          <ac:chgData name="София Митракова" userId="59df7f05-8132-448a-bce0-1af4c03c32a6" providerId="ADAL" clId="{528624FF-78BA-41C6-A466-62820F04AF11}" dt="2024-02-05T09:25:27.488" v="30" actId="478"/>
          <ac:picMkLst>
            <pc:docMk/>
            <pc:sldMk cId="199179450" sldId="261"/>
            <ac:picMk id="7" creationId="{AAFD9C4C-4678-AAB4-6043-6BA4155571B4}"/>
          </ac:picMkLst>
        </pc:picChg>
        <pc:picChg chg="del">
          <ac:chgData name="София Митракова" userId="59df7f05-8132-448a-bce0-1af4c03c32a6" providerId="ADAL" clId="{528624FF-78BA-41C6-A466-62820F04AF11}" dt="2024-02-05T09:25:28.165" v="31" actId="478"/>
          <ac:picMkLst>
            <pc:docMk/>
            <pc:sldMk cId="199179450" sldId="261"/>
            <ac:picMk id="9" creationId="{DF727278-C3BB-D9CE-BD6C-120D014818BE}"/>
          </ac:picMkLst>
        </pc:picChg>
      </pc:sldChg>
      <pc:sldChg chg="modSp add mod">
        <pc:chgData name="София Митракова" userId="59df7f05-8132-448a-bce0-1af4c03c32a6" providerId="ADAL" clId="{528624FF-78BA-41C6-A466-62820F04AF11}" dt="2024-02-05T09:41:36.519" v="102" actId="207"/>
        <pc:sldMkLst>
          <pc:docMk/>
          <pc:sldMk cId="515437806" sldId="261"/>
        </pc:sldMkLst>
        <pc:spChg chg="mod">
          <ac:chgData name="София Митракова" userId="59df7f05-8132-448a-bce0-1af4c03c32a6" providerId="ADAL" clId="{528624FF-78BA-41C6-A466-62820F04AF11}" dt="2024-02-05T09:41:25.260" v="100" actId="207"/>
          <ac:spMkLst>
            <pc:docMk/>
            <pc:sldMk cId="515437806" sldId="261"/>
            <ac:spMk id="10" creationId="{5FDD433F-03FB-6E1C-01EA-D961435A1FD7}"/>
          </ac:spMkLst>
        </pc:spChg>
        <pc:spChg chg="mod">
          <ac:chgData name="София Митракова" userId="59df7f05-8132-448a-bce0-1af4c03c32a6" providerId="ADAL" clId="{528624FF-78BA-41C6-A466-62820F04AF11}" dt="2024-02-05T09:41:28.815" v="101" actId="207"/>
          <ac:spMkLst>
            <pc:docMk/>
            <pc:sldMk cId="515437806" sldId="261"/>
            <ac:spMk id="15" creationId="{BB15C748-4F6D-129C-5084-2570E787D3BE}"/>
          </ac:spMkLst>
        </pc:spChg>
        <pc:spChg chg="mod">
          <ac:chgData name="София Митракова" userId="59df7f05-8132-448a-bce0-1af4c03c32a6" providerId="ADAL" clId="{528624FF-78BA-41C6-A466-62820F04AF11}" dt="2024-02-05T09:41:36.519" v="102" actId="207"/>
          <ac:spMkLst>
            <pc:docMk/>
            <pc:sldMk cId="515437806" sldId="261"/>
            <ac:spMk id="17" creationId="{061867C6-A8BF-9BBC-464D-762CA885FF05}"/>
          </ac:spMkLst>
        </pc:spChg>
        <pc:picChg chg="mod">
          <ac:chgData name="София Митракова" userId="59df7f05-8132-448a-bce0-1af4c03c32a6" providerId="ADAL" clId="{528624FF-78BA-41C6-A466-62820F04AF11}" dt="2024-02-05T09:39:22.058" v="81" actId="14826"/>
          <ac:picMkLst>
            <pc:docMk/>
            <pc:sldMk cId="515437806" sldId="261"/>
            <ac:picMk id="11" creationId="{07E89B11-57EE-0881-1482-33CA480DC455}"/>
          </ac:picMkLst>
        </pc:picChg>
        <pc:picChg chg="mod">
          <ac:chgData name="София Митракова" userId="59df7f05-8132-448a-bce0-1af4c03c32a6" providerId="ADAL" clId="{528624FF-78BA-41C6-A466-62820F04AF11}" dt="2024-02-05T09:39:27.427" v="82" actId="14826"/>
          <ac:picMkLst>
            <pc:docMk/>
            <pc:sldMk cId="515437806" sldId="261"/>
            <ac:picMk id="13" creationId="{575E64E6-0F4B-A5A0-6CF7-06C855D4BB0D}"/>
          </ac:picMkLst>
        </pc:picChg>
        <pc:picChg chg="mod">
          <ac:chgData name="София Митракова" userId="59df7f05-8132-448a-bce0-1af4c03c32a6" providerId="ADAL" clId="{528624FF-78BA-41C6-A466-62820F04AF11}" dt="2024-02-05T09:39:37.640" v="83" actId="14826"/>
          <ac:picMkLst>
            <pc:docMk/>
            <pc:sldMk cId="515437806" sldId="261"/>
            <ac:picMk id="16" creationId="{041A6D63-A8D7-17AC-79B9-E4FDE76F2537}"/>
          </ac:picMkLst>
        </pc:picChg>
      </pc:sldChg>
      <pc:sldChg chg="modSp add mod">
        <pc:chgData name="София Митракова" userId="59df7f05-8132-448a-bce0-1af4c03c32a6" providerId="ADAL" clId="{528624FF-78BA-41C6-A466-62820F04AF11}" dt="2024-02-05T09:40:21.581" v="93" actId="14826"/>
        <pc:sldMkLst>
          <pc:docMk/>
          <pc:sldMk cId="1482579917" sldId="262"/>
        </pc:sldMkLst>
        <pc:picChg chg="mod">
          <ac:chgData name="София Митракова" userId="59df7f05-8132-448a-bce0-1af4c03c32a6" providerId="ADAL" clId="{528624FF-78BA-41C6-A466-62820F04AF11}" dt="2024-02-05T09:39:47.683" v="85" actId="14826"/>
          <ac:picMkLst>
            <pc:docMk/>
            <pc:sldMk cId="1482579917" sldId="262"/>
            <ac:picMk id="11" creationId="{69420BA2-062F-7DC6-D389-7B6857A53565}"/>
          </ac:picMkLst>
        </pc:picChg>
        <pc:picChg chg="mod ord">
          <ac:chgData name="София Митракова" userId="59df7f05-8132-448a-bce0-1af4c03c32a6" providerId="ADAL" clId="{528624FF-78BA-41C6-A466-62820F04AF11}" dt="2024-02-05T09:40:21.581" v="93" actId="14826"/>
          <ac:picMkLst>
            <pc:docMk/>
            <pc:sldMk cId="1482579917" sldId="262"/>
            <ac:picMk id="13" creationId="{168A18CC-DDBB-BFF0-94A7-04279B6D427C}"/>
          </ac:picMkLst>
        </pc:picChg>
        <pc:picChg chg="mod">
          <ac:chgData name="София Митракова" userId="59df7f05-8132-448a-bce0-1af4c03c32a6" providerId="ADAL" clId="{528624FF-78BA-41C6-A466-62820F04AF11}" dt="2024-02-05T09:40:14.892" v="92" actId="14826"/>
          <ac:picMkLst>
            <pc:docMk/>
            <pc:sldMk cId="1482579917" sldId="262"/>
            <ac:picMk id="16" creationId="{1A46B244-3FF8-429B-01C9-3804764887C0}"/>
          </ac:picMkLst>
        </pc:picChg>
      </pc:sldChg>
      <pc:sldChg chg="delSp del mod">
        <pc:chgData name="София Митракова" userId="59df7f05-8132-448a-bce0-1af4c03c32a6" providerId="ADAL" clId="{528624FF-78BA-41C6-A466-62820F04AF11}" dt="2024-02-05T09:37:10.711" v="63" actId="2696"/>
        <pc:sldMkLst>
          <pc:docMk/>
          <pc:sldMk cId="3446863833" sldId="262"/>
        </pc:sldMkLst>
        <pc:spChg chg="del">
          <ac:chgData name="София Митракова" userId="59df7f05-8132-448a-bce0-1af4c03c32a6" providerId="ADAL" clId="{528624FF-78BA-41C6-A466-62820F04AF11}" dt="2024-02-05T09:25:39.379" v="40" actId="478"/>
          <ac:spMkLst>
            <pc:docMk/>
            <pc:sldMk cId="3446863833" sldId="262"/>
            <ac:spMk id="10" creationId="{35F3E4F8-0A24-DDF9-FB8F-5B108BE540FC}"/>
          </ac:spMkLst>
        </pc:spChg>
        <pc:spChg chg="del">
          <ac:chgData name="София Митракова" userId="59df7f05-8132-448a-bce0-1af4c03c32a6" providerId="ADAL" clId="{528624FF-78BA-41C6-A466-62820F04AF11}" dt="2024-02-05T09:25:38.322" v="39" actId="478"/>
          <ac:spMkLst>
            <pc:docMk/>
            <pc:sldMk cId="3446863833" sldId="262"/>
            <ac:spMk id="12" creationId="{A380FB21-DA21-003C-4FC7-62425453A1B2}"/>
          </ac:spMkLst>
        </pc:spChg>
        <pc:spChg chg="del">
          <ac:chgData name="София Митракова" userId="59df7f05-8132-448a-bce0-1af4c03c32a6" providerId="ADAL" clId="{528624FF-78BA-41C6-A466-62820F04AF11}" dt="2024-02-05T09:25:37.018" v="38" actId="478"/>
          <ac:spMkLst>
            <pc:docMk/>
            <pc:sldMk cId="3446863833" sldId="262"/>
            <ac:spMk id="14" creationId="{7C69DFBC-4346-399E-676D-5491CA0AABC7}"/>
          </ac:spMkLst>
        </pc:spChg>
        <pc:picChg chg="del">
          <ac:chgData name="София Митракова" userId="59df7f05-8132-448a-bce0-1af4c03c32a6" providerId="ADAL" clId="{528624FF-78BA-41C6-A466-62820F04AF11}" dt="2024-02-05T09:25:33.939" v="35" actId="478"/>
          <ac:picMkLst>
            <pc:docMk/>
            <pc:sldMk cId="3446863833" sldId="262"/>
            <ac:picMk id="5" creationId="{FCC16762-A4BC-D82C-F260-EFECB85D931E}"/>
          </ac:picMkLst>
        </pc:picChg>
        <pc:picChg chg="del">
          <ac:chgData name="София Митракова" userId="59df7f05-8132-448a-bce0-1af4c03c32a6" providerId="ADAL" clId="{528624FF-78BA-41C6-A466-62820F04AF11}" dt="2024-02-05T09:25:34.539" v="36" actId="478"/>
          <ac:picMkLst>
            <pc:docMk/>
            <pc:sldMk cId="3446863833" sldId="262"/>
            <ac:picMk id="7" creationId="{AAFD9C4C-4678-AAB4-6043-6BA4155571B4}"/>
          </ac:picMkLst>
        </pc:picChg>
        <pc:picChg chg="del">
          <ac:chgData name="София Митракова" userId="59df7f05-8132-448a-bce0-1af4c03c32a6" providerId="ADAL" clId="{528624FF-78BA-41C6-A466-62820F04AF11}" dt="2024-02-05T09:25:35.352" v="37" actId="478"/>
          <ac:picMkLst>
            <pc:docMk/>
            <pc:sldMk cId="3446863833" sldId="262"/>
            <ac:picMk id="9" creationId="{DF727278-C3BB-D9CE-BD6C-120D014818B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7749A-5E36-4DD0-9381-3B9DBF54574C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584EE-8161-444B-8459-F3565DC0D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1956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7749A-5E36-4DD0-9381-3B9DBF54574C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584EE-8161-444B-8459-F3565DC0D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208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7749A-5E36-4DD0-9381-3B9DBF54574C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584EE-8161-444B-8459-F3565DC0D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1022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7749A-5E36-4DD0-9381-3B9DBF54574C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584EE-8161-444B-8459-F3565DC0D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863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7749A-5E36-4DD0-9381-3B9DBF54574C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584EE-8161-444B-8459-F3565DC0D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7703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7749A-5E36-4DD0-9381-3B9DBF54574C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584EE-8161-444B-8459-F3565DC0D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994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7749A-5E36-4DD0-9381-3B9DBF54574C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584EE-8161-444B-8459-F3565DC0D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0673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7749A-5E36-4DD0-9381-3B9DBF54574C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584EE-8161-444B-8459-F3565DC0D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3868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7749A-5E36-4DD0-9381-3B9DBF54574C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584EE-8161-444B-8459-F3565DC0D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2030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7749A-5E36-4DD0-9381-3B9DBF54574C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584EE-8161-444B-8459-F3565DC0D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4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7749A-5E36-4DD0-9381-3B9DBF54574C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584EE-8161-444B-8459-F3565DC0D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2635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87749A-5E36-4DD0-9381-3B9DBF54574C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C584EE-8161-444B-8459-F3565DC0D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637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Изображение выглядит как текст, дизайн, шаблон&#10;&#10;Автоматически созданное описание">
            <a:extLst>
              <a:ext uri="{FF2B5EF4-FFF2-40B4-BE49-F238E27FC236}">
                <a16:creationId xmlns:a16="http://schemas.microsoft.com/office/drawing/2014/main" id="{144C23A0-A42E-06EE-ADBD-2405448458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004" y="0"/>
            <a:ext cx="6480048" cy="22311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5F3E4F8-0A24-DDF9-FB8F-5B108BE540FC}"/>
              </a:ext>
            </a:extLst>
          </p:cNvPr>
          <p:cNvSpPr txBox="1"/>
          <p:nvPr/>
        </p:nvSpPr>
        <p:spPr>
          <a:xfrm>
            <a:off x="2328281" y="1064274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latin typeface="Raleway SemiBold" pitchFamily="2" charset="-52"/>
              </a:rPr>
              <a:t>Имя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597238A-947F-A752-0C9B-F401EBD8CD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2313432"/>
            <a:ext cx="6480048" cy="223113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CAAF125-620B-4FA3-92C6-4233A5C79487}"/>
              </a:ext>
            </a:extLst>
          </p:cNvPr>
          <p:cNvSpPr txBox="1"/>
          <p:nvPr/>
        </p:nvSpPr>
        <p:spPr>
          <a:xfrm>
            <a:off x="2328281" y="3377706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latin typeface="Raleway SemiBold" pitchFamily="2" charset="-52"/>
              </a:rPr>
              <a:t>Имя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6B8B53C-24B0-879D-FD39-81B32DD1B0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4626865"/>
            <a:ext cx="6480048" cy="223113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FC58CF8-F07F-D0B8-676D-89109EE10458}"/>
              </a:ext>
            </a:extLst>
          </p:cNvPr>
          <p:cNvSpPr txBox="1"/>
          <p:nvPr/>
        </p:nvSpPr>
        <p:spPr>
          <a:xfrm>
            <a:off x="2328281" y="5691139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latin typeface="Raleway SemiBold" pitchFamily="2" charset="-52"/>
              </a:rPr>
              <a:t>Имя</a:t>
            </a:r>
          </a:p>
        </p:txBody>
      </p:sp>
    </p:spTree>
    <p:extLst>
      <p:ext uri="{BB962C8B-B14F-4D97-AF65-F5344CB8AC3E}">
        <p14:creationId xmlns:p14="http://schemas.microsoft.com/office/powerpoint/2010/main" val="4087784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619420-FD8F-224B-4385-96FEA0A55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BA1D338-F6EB-0274-0F19-A84194FF87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0"/>
            <a:ext cx="6480048" cy="22311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16C4834-4925-FC55-2162-1633D746DE4D}"/>
              </a:ext>
            </a:extLst>
          </p:cNvPr>
          <p:cNvSpPr txBox="1"/>
          <p:nvPr/>
        </p:nvSpPr>
        <p:spPr>
          <a:xfrm>
            <a:off x="2328281" y="1064274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solidFill>
                  <a:srgbClr val="F38F53"/>
                </a:solidFill>
                <a:latin typeface="Raleway SemiBold" pitchFamily="2" charset="-52"/>
              </a:rPr>
              <a:t>Имя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18522AB-3EC6-1BAA-C1EA-92D9C83D28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2313432"/>
            <a:ext cx="6480048" cy="223113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89CC841-604E-68B6-0325-675A9AB5C4DA}"/>
              </a:ext>
            </a:extLst>
          </p:cNvPr>
          <p:cNvSpPr txBox="1"/>
          <p:nvPr/>
        </p:nvSpPr>
        <p:spPr>
          <a:xfrm>
            <a:off x="2328281" y="3377706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solidFill>
                  <a:srgbClr val="5596CC"/>
                </a:solidFill>
                <a:latin typeface="Raleway SemiBold" pitchFamily="2" charset="-52"/>
              </a:rPr>
              <a:t>Имя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3380BCA-3453-5EDB-367E-EECDCF37D2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4626865"/>
            <a:ext cx="6480048" cy="223113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733248F-7827-BAEC-51A2-198472B8F642}"/>
              </a:ext>
            </a:extLst>
          </p:cNvPr>
          <p:cNvSpPr txBox="1"/>
          <p:nvPr/>
        </p:nvSpPr>
        <p:spPr>
          <a:xfrm>
            <a:off x="2328281" y="5691139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solidFill>
                  <a:srgbClr val="B31545"/>
                </a:solidFill>
                <a:latin typeface="Raleway SemiBold" pitchFamily="2" charset="-52"/>
              </a:rPr>
              <a:t>Имя</a:t>
            </a:r>
          </a:p>
        </p:txBody>
      </p:sp>
    </p:spTree>
    <p:extLst>
      <p:ext uri="{BB962C8B-B14F-4D97-AF65-F5344CB8AC3E}">
        <p14:creationId xmlns:p14="http://schemas.microsoft.com/office/powerpoint/2010/main" val="20592441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9534D2-9689-ABC5-A95C-58B2FFEACA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604E0EF-1040-78DE-AD5A-2FC564590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0"/>
            <a:ext cx="6480048" cy="22311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855AD69-EE80-19C5-4721-589FBBAD5A1D}"/>
              </a:ext>
            </a:extLst>
          </p:cNvPr>
          <p:cNvSpPr txBox="1"/>
          <p:nvPr/>
        </p:nvSpPr>
        <p:spPr>
          <a:xfrm>
            <a:off x="2328281" y="1064274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solidFill>
                  <a:srgbClr val="B31545"/>
                </a:solidFill>
                <a:latin typeface="Raleway SemiBold" pitchFamily="2" charset="-52"/>
              </a:rPr>
              <a:t>Имя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C3D185-0324-1491-F4D7-19F26C6699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2313432"/>
            <a:ext cx="6480048" cy="223113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1BB6511-590A-74EA-11D8-14B45F47229B}"/>
              </a:ext>
            </a:extLst>
          </p:cNvPr>
          <p:cNvSpPr txBox="1"/>
          <p:nvPr/>
        </p:nvSpPr>
        <p:spPr>
          <a:xfrm>
            <a:off x="2328281" y="3377706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solidFill>
                  <a:srgbClr val="B31545"/>
                </a:solidFill>
                <a:latin typeface="Raleway SemiBold" pitchFamily="2" charset="-52"/>
              </a:rPr>
              <a:t>Имя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9F9D103-9D2D-B8CE-F787-9B69859084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4626865"/>
            <a:ext cx="6480048" cy="223113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B4F9A8C-00B6-D263-B0CA-58D89133E4E4}"/>
              </a:ext>
            </a:extLst>
          </p:cNvPr>
          <p:cNvSpPr txBox="1"/>
          <p:nvPr/>
        </p:nvSpPr>
        <p:spPr>
          <a:xfrm>
            <a:off x="2328281" y="5691139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solidFill>
                  <a:srgbClr val="B31545"/>
                </a:solidFill>
                <a:latin typeface="Raleway SemiBold" pitchFamily="2" charset="-52"/>
              </a:rPr>
              <a:t>Имя</a:t>
            </a:r>
          </a:p>
        </p:txBody>
      </p:sp>
    </p:spTree>
    <p:extLst>
      <p:ext uri="{BB962C8B-B14F-4D97-AF65-F5344CB8AC3E}">
        <p14:creationId xmlns:p14="http://schemas.microsoft.com/office/powerpoint/2010/main" val="673683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FDAA92-6221-D352-E54E-CD6AEC65D0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1B1EC4C-82BA-D7A2-2E9A-DEB02D4986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0"/>
            <a:ext cx="6480048" cy="22311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4FDC184-712E-182E-C062-841CBFA500B7}"/>
              </a:ext>
            </a:extLst>
          </p:cNvPr>
          <p:cNvSpPr txBox="1"/>
          <p:nvPr/>
        </p:nvSpPr>
        <p:spPr>
          <a:xfrm>
            <a:off x="2328281" y="1064274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latin typeface="Raleway SemiBold" pitchFamily="2" charset="-52"/>
              </a:rPr>
              <a:t>Имя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E74375D-E883-7E26-1210-19F22865E4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2313432"/>
            <a:ext cx="6480048" cy="223113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CFC2DFE-A68C-BD90-8022-6ECFAFD718BA}"/>
              </a:ext>
            </a:extLst>
          </p:cNvPr>
          <p:cNvSpPr txBox="1"/>
          <p:nvPr/>
        </p:nvSpPr>
        <p:spPr>
          <a:xfrm>
            <a:off x="2328281" y="3377706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latin typeface="Raleway SemiBold" pitchFamily="2" charset="-52"/>
              </a:rPr>
              <a:t>Имя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D747874-BC2B-A927-7908-FA83736D7F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4626865"/>
            <a:ext cx="6480048" cy="223113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B8A51D3-C6CA-1E44-176B-37CBAB1D3134}"/>
              </a:ext>
            </a:extLst>
          </p:cNvPr>
          <p:cNvSpPr txBox="1"/>
          <p:nvPr/>
        </p:nvSpPr>
        <p:spPr>
          <a:xfrm>
            <a:off x="2328281" y="5691139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latin typeface="Raleway SemiBold" pitchFamily="2" charset="-52"/>
              </a:rPr>
              <a:t>Имя</a:t>
            </a:r>
          </a:p>
        </p:txBody>
      </p:sp>
    </p:spTree>
    <p:extLst>
      <p:ext uri="{BB962C8B-B14F-4D97-AF65-F5344CB8AC3E}">
        <p14:creationId xmlns:p14="http://schemas.microsoft.com/office/powerpoint/2010/main" val="2165294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5410A6-319B-11D2-B0CF-9FF2ADFC99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8A7B30C-9554-33B8-6A4D-DD90EC6420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0"/>
            <a:ext cx="6480048" cy="22311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27A5D1E-70A1-DA64-0D2B-F19E9AF0F6FE}"/>
              </a:ext>
            </a:extLst>
          </p:cNvPr>
          <p:cNvSpPr txBox="1"/>
          <p:nvPr/>
        </p:nvSpPr>
        <p:spPr>
          <a:xfrm>
            <a:off x="2328281" y="1064274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solidFill>
                  <a:srgbClr val="B31545"/>
                </a:solidFill>
                <a:latin typeface="Raleway SemiBold" pitchFamily="2" charset="-52"/>
              </a:rPr>
              <a:t>Имя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FD34619-1783-8869-F594-69EEFDB39F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2313432"/>
            <a:ext cx="6480048" cy="223113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14DD11D-3D33-2DCC-3FD9-6CC335131281}"/>
              </a:ext>
            </a:extLst>
          </p:cNvPr>
          <p:cNvSpPr txBox="1"/>
          <p:nvPr/>
        </p:nvSpPr>
        <p:spPr>
          <a:xfrm>
            <a:off x="2328281" y="3377706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solidFill>
                  <a:srgbClr val="B31545"/>
                </a:solidFill>
                <a:latin typeface="Raleway SemiBold" pitchFamily="2" charset="-52"/>
              </a:rPr>
              <a:t>Имя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072F1E7A-6872-E417-0A19-83A0C63F33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4626865"/>
            <a:ext cx="6480048" cy="223113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920D305-1192-DABE-4875-5086FAC5F101}"/>
              </a:ext>
            </a:extLst>
          </p:cNvPr>
          <p:cNvSpPr txBox="1"/>
          <p:nvPr/>
        </p:nvSpPr>
        <p:spPr>
          <a:xfrm>
            <a:off x="2328281" y="5691139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solidFill>
                  <a:srgbClr val="B31545"/>
                </a:solidFill>
                <a:latin typeface="Raleway SemiBold" pitchFamily="2" charset="-52"/>
              </a:rPr>
              <a:t>Имя</a:t>
            </a:r>
          </a:p>
        </p:txBody>
      </p:sp>
    </p:spTree>
    <p:extLst>
      <p:ext uri="{BB962C8B-B14F-4D97-AF65-F5344CB8AC3E}">
        <p14:creationId xmlns:p14="http://schemas.microsoft.com/office/powerpoint/2010/main" val="1990975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E3A348-6945-FF81-6876-CFFDFB5A0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7E89B11-57EE-0881-1482-33CA480DC4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0"/>
            <a:ext cx="6480048" cy="22311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FDD433F-03FB-6E1C-01EA-D961435A1FD7}"/>
              </a:ext>
            </a:extLst>
          </p:cNvPr>
          <p:cNvSpPr txBox="1"/>
          <p:nvPr/>
        </p:nvSpPr>
        <p:spPr>
          <a:xfrm>
            <a:off x="2328281" y="1064274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solidFill>
                  <a:srgbClr val="F38F53"/>
                </a:solidFill>
                <a:latin typeface="Raleway SemiBold" pitchFamily="2" charset="-52"/>
              </a:rPr>
              <a:t>Имя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75E64E6-0F4B-A5A0-6CF7-06C855D4BB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2313432"/>
            <a:ext cx="6480048" cy="223113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B15C748-4F6D-129C-5084-2570E787D3BE}"/>
              </a:ext>
            </a:extLst>
          </p:cNvPr>
          <p:cNvSpPr txBox="1"/>
          <p:nvPr/>
        </p:nvSpPr>
        <p:spPr>
          <a:xfrm>
            <a:off x="2328281" y="3377706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solidFill>
                  <a:srgbClr val="5596CC"/>
                </a:solidFill>
                <a:latin typeface="Raleway SemiBold" pitchFamily="2" charset="-52"/>
              </a:rPr>
              <a:t>Имя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041A6D63-A8D7-17AC-79B9-E4FDE76F25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4626865"/>
            <a:ext cx="6480048" cy="223113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61867C6-A8BF-9BBC-464D-762CA885FF05}"/>
              </a:ext>
            </a:extLst>
          </p:cNvPr>
          <p:cNvSpPr txBox="1"/>
          <p:nvPr/>
        </p:nvSpPr>
        <p:spPr>
          <a:xfrm>
            <a:off x="2328281" y="5691139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solidFill>
                  <a:srgbClr val="B31545"/>
                </a:solidFill>
                <a:latin typeface="Raleway SemiBold" pitchFamily="2" charset="-52"/>
              </a:rPr>
              <a:t>Имя</a:t>
            </a:r>
          </a:p>
        </p:txBody>
      </p:sp>
    </p:spTree>
    <p:extLst>
      <p:ext uri="{BB962C8B-B14F-4D97-AF65-F5344CB8AC3E}">
        <p14:creationId xmlns:p14="http://schemas.microsoft.com/office/powerpoint/2010/main" val="515437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A924A1-D83B-D4CD-8FA5-C7238DEAC4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9420BA2-062F-7DC6-D389-7B6857A53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0"/>
            <a:ext cx="6480048" cy="22311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D68F1FB-C77D-4722-93BD-DEB1A95B4698}"/>
              </a:ext>
            </a:extLst>
          </p:cNvPr>
          <p:cNvSpPr txBox="1"/>
          <p:nvPr/>
        </p:nvSpPr>
        <p:spPr>
          <a:xfrm>
            <a:off x="2328281" y="1064274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latin typeface="Raleway SemiBold" pitchFamily="2" charset="-52"/>
              </a:rPr>
              <a:t>Имя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68A18CC-DDBB-BFF0-94A7-04279B6D42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2313432"/>
            <a:ext cx="6480048" cy="223113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734732C-DA6C-2EBD-228F-8EFD2B4CFD23}"/>
              </a:ext>
            </a:extLst>
          </p:cNvPr>
          <p:cNvSpPr txBox="1"/>
          <p:nvPr/>
        </p:nvSpPr>
        <p:spPr>
          <a:xfrm>
            <a:off x="2328281" y="3377706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latin typeface="Raleway SemiBold" pitchFamily="2" charset="-52"/>
              </a:rPr>
              <a:t>Имя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1A46B244-3FF8-429B-01C9-3804764887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2004" y="4626865"/>
            <a:ext cx="6480048" cy="223113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E5A32BA-9C99-410F-56A9-751CA850BCA7}"/>
              </a:ext>
            </a:extLst>
          </p:cNvPr>
          <p:cNvSpPr txBox="1"/>
          <p:nvPr/>
        </p:nvSpPr>
        <p:spPr>
          <a:xfrm>
            <a:off x="2328281" y="5691139"/>
            <a:ext cx="9669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>
                <a:latin typeface="Raleway SemiBold" pitchFamily="2" charset="-52"/>
              </a:rPr>
              <a:t>Имя</a:t>
            </a:r>
          </a:p>
        </p:txBody>
      </p:sp>
    </p:spTree>
    <p:extLst>
      <p:ext uri="{BB962C8B-B14F-4D97-AF65-F5344CB8AC3E}">
        <p14:creationId xmlns:p14="http://schemas.microsoft.com/office/powerpoint/2010/main" val="14825799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34</TotalTime>
  <Words>21</Words>
  <Application>Microsoft Office PowerPoint</Application>
  <PresentationFormat>Экран (4:3)</PresentationFormat>
  <Paragraphs>21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Raleway SemiBold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София Митракова</dc:creator>
  <cp:lastModifiedBy>София Митракова</cp:lastModifiedBy>
  <cp:revision>2</cp:revision>
  <dcterms:created xsi:type="dcterms:W3CDTF">2024-02-02T09:43:18Z</dcterms:created>
  <dcterms:modified xsi:type="dcterms:W3CDTF">2024-02-05T09:41:39Z</dcterms:modified>
</cp:coreProperties>
</file>